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16"/>
  </p:notesMasterIdLst>
  <p:handoutMasterIdLst>
    <p:handoutMasterId r:id="rId17"/>
  </p:handoutMasterIdLst>
  <p:sldIdLst>
    <p:sldId id="1485" r:id="rId6"/>
    <p:sldId id="1482" r:id="rId7"/>
    <p:sldId id="1459" r:id="rId8"/>
    <p:sldId id="1464" r:id="rId9"/>
    <p:sldId id="1466" r:id="rId10"/>
    <p:sldId id="1457" r:id="rId11"/>
    <p:sldId id="1458" r:id="rId12"/>
    <p:sldId id="1447" r:id="rId13"/>
    <p:sldId id="1414" r:id="rId14"/>
    <p:sldId id="1484" r:id="rId15"/>
  </p:sldIdLst>
  <p:sldSz cx="12436475" cy="6994525"/>
  <p:notesSz cx="6858000" cy="9144000"/>
  <p:custDataLst>
    <p:tags r:id="rId1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e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A403F-D976-4BBC-9995-1BECD4A4E0F3}" v="26" dt="2022-04-08T08:44:11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8" d="100"/>
          <a:sy n="78" d="100"/>
        </p:scale>
        <p:origin x="54" y="1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4/8/2022 10:19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4/8/2022 10:18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4/8/2022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4/8/2022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4/8/2022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246</Words>
  <Application>Microsoft Office PowerPoint</Application>
  <PresentationFormat>Personalizzato</PresentationFormat>
  <Paragraphs>65</Paragraphs>
  <Slides>10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2022-04-08T08:45:50Z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